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89" r:id="rId3"/>
    <p:sldId id="258" r:id="rId4"/>
    <p:sldId id="268" r:id="rId5"/>
    <p:sldId id="269" r:id="rId6"/>
    <p:sldId id="270" r:id="rId7"/>
    <p:sldId id="271" r:id="rId8"/>
    <p:sldId id="281" r:id="rId9"/>
    <p:sldId id="273" r:id="rId10"/>
    <p:sldId id="274" r:id="rId11"/>
    <p:sldId id="275" r:id="rId12"/>
    <p:sldId id="290" r:id="rId13"/>
    <p:sldId id="29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267D-A75F-40E8-88D9-7B84C0CA0CD8}" type="datetimeFigureOut">
              <a:rPr lang="en-AU" smtClean="0"/>
              <a:t>26/04/2018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1F8B-684C-4615-A3E8-D8E4BE39A0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8632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267D-A75F-40E8-88D9-7B84C0CA0CD8}" type="datetimeFigureOut">
              <a:rPr lang="en-AU" smtClean="0"/>
              <a:t>26/04/2018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1F8B-684C-4615-A3E8-D8E4BE39A0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586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267D-A75F-40E8-88D9-7B84C0CA0CD8}" type="datetimeFigureOut">
              <a:rPr lang="en-AU" smtClean="0"/>
              <a:t>26/04/2018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1F8B-684C-4615-A3E8-D8E4BE39A0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3754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267D-A75F-40E8-88D9-7B84C0CA0CD8}" type="datetimeFigureOut">
              <a:rPr lang="en-AU" smtClean="0"/>
              <a:t>26/04/2018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1F8B-684C-4615-A3E8-D8E4BE39A0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8393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267D-A75F-40E8-88D9-7B84C0CA0CD8}" type="datetimeFigureOut">
              <a:rPr lang="en-AU" smtClean="0"/>
              <a:t>26/04/2018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1F8B-684C-4615-A3E8-D8E4BE39A0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3299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267D-A75F-40E8-88D9-7B84C0CA0CD8}" type="datetimeFigureOut">
              <a:rPr lang="en-AU" smtClean="0"/>
              <a:t>26/04/2018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1F8B-684C-4615-A3E8-D8E4BE39A0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5102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267D-A75F-40E8-88D9-7B84C0CA0CD8}" type="datetimeFigureOut">
              <a:rPr lang="en-AU" smtClean="0"/>
              <a:t>26/04/2018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1F8B-684C-4615-A3E8-D8E4BE39A0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396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267D-A75F-40E8-88D9-7B84C0CA0CD8}" type="datetimeFigureOut">
              <a:rPr lang="en-AU" smtClean="0"/>
              <a:t>26/04/2018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1F8B-684C-4615-A3E8-D8E4BE39A0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3115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267D-A75F-40E8-88D9-7B84C0CA0CD8}" type="datetimeFigureOut">
              <a:rPr lang="en-AU" smtClean="0"/>
              <a:t>26/04/2018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1F8B-684C-4615-A3E8-D8E4BE39A0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4524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267D-A75F-40E8-88D9-7B84C0CA0CD8}" type="datetimeFigureOut">
              <a:rPr lang="en-AU" smtClean="0"/>
              <a:t>26/04/2018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1F8B-684C-4615-A3E8-D8E4BE39A0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1892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267D-A75F-40E8-88D9-7B84C0CA0CD8}" type="datetimeFigureOut">
              <a:rPr lang="en-AU" smtClean="0"/>
              <a:t>26/04/2018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1F8B-684C-4615-A3E8-D8E4BE39A0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634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0267D-A75F-40E8-88D9-7B84C0CA0CD8}" type="datetimeFigureOut">
              <a:rPr lang="en-AU" smtClean="0"/>
              <a:t>26/04/2018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C1F8B-684C-4615-A3E8-D8E4BE39A0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1335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10.gif"/><Relationship Id="rId7" Type="http://schemas.openxmlformats.org/officeDocument/2006/relationships/image" Target="../media/image3.tif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tiff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image" Target="../media/image10.gif"/><Relationship Id="rId7" Type="http://schemas.openxmlformats.org/officeDocument/2006/relationships/image" Target="../media/image13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5.gif"/><Relationship Id="rId4" Type="http://schemas.openxmlformats.org/officeDocument/2006/relationships/image" Target="../media/image11.png"/><Relationship Id="rId9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Joseph Hung\Pictures\hinh download\New folder\1a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oseph Hung\Pictures\tai lieu tu Hp 07-10-17\Pictures\hinh cut\chua  john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724" y="2437840"/>
            <a:ext cx="4068763" cy="445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62200" y="5562600"/>
            <a:ext cx="533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smtClean="0">
                <a:solidFill>
                  <a:srgbClr val="C00000"/>
                </a:solidFill>
              </a:rPr>
              <a:t>29/04/2018</a:t>
            </a:r>
          </a:p>
          <a:p>
            <a:pPr algn="ctr"/>
            <a:r>
              <a:rPr lang="en-US" sz="2000" dirty="0" err="1" smtClean="0">
                <a:solidFill>
                  <a:srgbClr val="C00000"/>
                </a:solidFill>
              </a:rPr>
              <a:t>Hùng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Phương</a:t>
            </a:r>
            <a:r>
              <a:rPr lang="en-US" sz="2000" dirty="0" smtClean="0">
                <a:solidFill>
                  <a:srgbClr val="C00000"/>
                </a:solidFill>
              </a:rPr>
              <a:t> &amp; Thanh </a:t>
            </a:r>
            <a:r>
              <a:rPr lang="en-US" sz="2000" dirty="0" err="1" smtClean="0">
                <a:solidFill>
                  <a:srgbClr val="C00000"/>
                </a:solidFill>
              </a:rPr>
              <a:t>Quảng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thực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hiện</a:t>
            </a:r>
            <a:endParaRPr lang="en-AU" sz="20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905" y="150254"/>
            <a:ext cx="38616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Fifth Sunday of Easter - Year B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0747" y="152400"/>
            <a:ext cx="4464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Chúa Nhật V </a:t>
            </a:r>
            <a:endParaRPr lang="en-US" sz="3200" b="1" dirty="0" smtClean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vi-VN" sz="32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Phục </a:t>
            </a:r>
            <a:r>
              <a:rPr lang="vi-VN" sz="32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Sinh Năm </a:t>
            </a:r>
            <a:r>
              <a:rPr lang="en-AU" sz="32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endParaRPr lang="en-AU" sz="320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5" descr="C:\Users\Hung Doan\Pictures\hinh cut\New Folder (2)\chan nen phuc sinh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1" y="5277240"/>
            <a:ext cx="619700" cy="15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JOSEPH HUNG DOAN\Pictures\jesus\pictures cut\chua\nen phuc sinh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65" y="4052969"/>
            <a:ext cx="419352" cy="14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1974" y="4872944"/>
            <a:ext cx="2547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1" name="Picture 10" descr="http://www.saveoursetters.org/Flame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837" y="3875367"/>
            <a:ext cx="1221756" cy="2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35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235" y="5085184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anh em ở lại trong Thầy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lời Thầy ở lại trong anh em,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muốn gì, anh em cứ xin.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AU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sẽ được như ý.</a:t>
            </a:r>
          </a:p>
        </p:txBody>
      </p:sp>
      <p:sp>
        <p:nvSpPr>
          <p:cNvPr id="3" name="Rectangle 2"/>
          <p:cNvSpPr/>
          <p:nvPr/>
        </p:nvSpPr>
        <p:spPr>
          <a:xfrm>
            <a:off x="156235" y="0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you remain in me  and my words remain in you,  you may ask what you will  and you shall get it.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94490"/>
            <a:ext cx="6960011" cy="395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12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5198575"/>
            <a:ext cx="91439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Ðiều làm Chúa Cha được tôn vinh là: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AU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sinh nhiều hoa trái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AU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thành môn đệ của Thầy…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76200"/>
            <a:ext cx="9220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is to the glory of my Father </a:t>
            </a:r>
            <a:endParaRPr lang="en-AU" sz="3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should bear much fruit,  </a:t>
            </a:r>
            <a:endParaRPr lang="en-AU" sz="3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you will be my disciples.’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6129565" cy="344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53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oseph Hung\Pictures\hinh download\New folder\1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leiwen.de/fileadmin/templates/leiwen.de/images/weinrebe_leiwen_45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732" y="0"/>
            <a:ext cx="4952576" cy="331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gottardi.at/out/gottardi/img/grap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75197"/>
            <a:ext cx="2362200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oseph Hung\Pictures\tai lieu tu Hp 07-10-17\Pictures\hinh cut\chua  john 4.t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41406"/>
            <a:ext cx="5257799" cy="421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0" y="0"/>
            <a:ext cx="4419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Fifth Sunday of Easter - Year B</a:t>
            </a:r>
          </a:p>
        </p:txBody>
      </p:sp>
      <p:sp>
        <p:nvSpPr>
          <p:cNvPr id="7" name="Rectangle 6"/>
          <p:cNvSpPr/>
          <p:nvPr/>
        </p:nvSpPr>
        <p:spPr>
          <a:xfrm>
            <a:off x="4419600" y="1355672"/>
            <a:ext cx="44644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+mj-lt"/>
              </a:rPr>
              <a:t>Chúa Nhật V Phục Sinh Năm </a:t>
            </a:r>
            <a:r>
              <a:rPr lang="en-A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4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C:\Users\Hung Doan\Pictures\hinh cut\New Folder (2)\chan nen phuc sinh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1" y="5277240"/>
            <a:ext cx="619700" cy="15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JOSEPH HUNG DOAN\Pictures\jesus\pictures cut\chua\nen phuc sinh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65" y="4052969"/>
            <a:ext cx="419352" cy="14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1974" y="4872944"/>
            <a:ext cx="2547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1" name="Picture 10" descr="http://www.saveoursetters.org/Flame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837" y="3875367"/>
            <a:ext cx="1221756" cy="2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096000" y="6165661"/>
            <a:ext cx="229101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400" dirty="0" smtClean="0">
                <a:solidFill>
                  <a:srgbClr val="FFFF00"/>
                </a:solidFill>
              </a:rPr>
              <a:t>29/04/2018</a:t>
            </a:r>
            <a:endParaRPr lang="en-AU" sz="3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7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oseph Hung\Pictures\hinh download\New folder\1b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leiwen.de/fileadmin/templates/leiwen.de/images/weinrebe_leiwen_45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252" y="0"/>
            <a:ext cx="3663622" cy="245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gottardi.at/out/gottardi/img/grap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48248">
            <a:off x="-324076" y="1146536"/>
            <a:ext cx="2362200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gottardi.at/out/gottardi/img/grap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48248">
            <a:off x="6837518" y="1651437"/>
            <a:ext cx="2362200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OSEPH HUNG DOAN\Pictures\jesus\pictures cut\chua\chua 1abc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18437"/>
            <a:ext cx="4630959" cy="586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2986" y="4156656"/>
            <a:ext cx="4419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Fifth Sunday of Easter - Year B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5619" y="5378180"/>
            <a:ext cx="447433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+mj-lt"/>
              </a:rPr>
              <a:t>Chúa Nhật V Phục Sinh Năm </a:t>
            </a:r>
            <a:r>
              <a:rPr lang="en-A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4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75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oseph Hung\Pictures\hinh download\New folder\1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Joseph Hung\Pictures\tai lieu tu Hp 07-10-17\Pictures\hinh cut\chua chien lanh 6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820" y="1752600"/>
            <a:ext cx="4202404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271" y="4754321"/>
            <a:ext cx="3428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Fifth Sunday of Easter - Year B</a:t>
            </a:r>
          </a:p>
        </p:txBody>
      </p:sp>
      <p:sp>
        <p:nvSpPr>
          <p:cNvPr id="6" name="Rectangle 5"/>
          <p:cNvSpPr/>
          <p:nvPr/>
        </p:nvSpPr>
        <p:spPr>
          <a:xfrm>
            <a:off x="155619" y="5773866"/>
            <a:ext cx="34095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Chúa Nhật V </a:t>
            </a:r>
            <a:endParaRPr lang="en-US" sz="2400" b="1" dirty="0" smtClean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vi-VN" sz="24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Phục </a:t>
            </a:r>
            <a:r>
              <a:rPr lang="vi-VN" sz="2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Sinh Năm </a:t>
            </a:r>
            <a:r>
              <a:rPr lang="en-AU" sz="2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endParaRPr lang="en-AU" sz="240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5" descr="C:\Users\Hung Doan\Pictures\hinh cut\New Folder (2)\chan nen phuc sinh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217" y="5277240"/>
            <a:ext cx="619700" cy="15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JOSEPH HUNG DOAN\Pictures\jesus\pictures cut\chua\nen phuc sinh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807" y="4038600"/>
            <a:ext cx="419352" cy="14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772256" y="4883497"/>
            <a:ext cx="2547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0" name="Picture 9" descr="http://www.saveoursetters.org/Flame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189" y="3846608"/>
            <a:ext cx="1221756" cy="2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758" y="0"/>
            <a:ext cx="3590925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20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oseph Hung\Pictures\hinh download\New folder\2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://www.leiwen.de/fileadmin/templates/leiwen.de/images/weinrebe_leiwen_45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1"/>
            <a:ext cx="4876800" cy="326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gottardi.at/out/gottardi/img/grap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48248">
            <a:off x="-249815" y="1983555"/>
            <a:ext cx="2599998" cy="204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gottardi.at/out/gottardi/img/grap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48248">
            <a:off x="1197984" y="319528"/>
            <a:ext cx="2599998" cy="204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Joseph Hung\Pictures\tai lieu tu Hp 07-10-17\Pictures\hinh cut\chua john 7.t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465505"/>
            <a:ext cx="6946160" cy="442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Joseph Hung\Pictures\tai lieu tu Hp 07-10-17\Pictures\hinh cut\bible john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557" y="220284"/>
            <a:ext cx="2507510" cy="172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726239" y="220284"/>
            <a:ext cx="3417761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Gospel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15:1-8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Gioan</a:t>
            </a:r>
            <a:endParaRPr lang="en-A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15:1-8</a:t>
            </a:r>
          </a:p>
        </p:txBody>
      </p:sp>
      <p:pic>
        <p:nvPicPr>
          <p:cNvPr id="14" name="Picture 4" descr="http://www.gottardi.at/out/gottardi/img/grap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48248">
            <a:off x="5296056" y="1415454"/>
            <a:ext cx="1069977" cy="84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Hung Doan\Pictures\hinh cut\New Folder (2)\chan nen phuc sinh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217" y="5277240"/>
            <a:ext cx="619700" cy="15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:\Users\JOSEPH HUNG DOAN\Pictures\jesus\pictures cut\chua\nen phuc sinh.t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807" y="4038600"/>
            <a:ext cx="419352" cy="14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772256" y="4883497"/>
            <a:ext cx="2547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9" name="Picture 18" descr="http://www.saveoursetters.org/Flame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189" y="3846608"/>
            <a:ext cx="1221756" cy="2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53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5157192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Giêsu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đệ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rằng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"Thầy là cây nho thật,</a:t>
            </a: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Cha Thầy là người trồng nho.</a:t>
            </a:r>
          </a:p>
        </p:txBody>
      </p:sp>
      <p:sp>
        <p:nvSpPr>
          <p:cNvPr id="3" name="Rectangle 2"/>
          <p:cNvSpPr/>
          <p:nvPr/>
        </p:nvSpPr>
        <p:spPr>
          <a:xfrm>
            <a:off x="248108" y="16756"/>
            <a:ext cx="8647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said to his disciples:  ‘I am the true vine,  and my Father is the vinedresser.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03" y="1093974"/>
            <a:ext cx="7310438" cy="413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i318.photobucket.com/albums/mm429/DenasDarlings/Beautiful%20Tags/3a22df58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268" y="1093974"/>
            <a:ext cx="1971073" cy="115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19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95800" y="3318570"/>
            <a:ext cx="460807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Cành nào gắn liền với Thầy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 không sinh hoa trái,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Người chặt đi;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 cành nào sinh hoa trái,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Người cắt tỉa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nó sinh nhiều hoa trái hơn.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3429000"/>
            <a:ext cx="44957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Every branch in me that bears no fruit he cuts away, and every branch that does bear fruit he prunes to make it bear even more.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6" y="-1"/>
            <a:ext cx="5892349" cy="331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915" y="-9939"/>
            <a:ext cx="3194958" cy="332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19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921" y="5638800"/>
            <a:ext cx="87778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em được thanh sạch rồi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AU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nhờ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 Thầy đã nói với anh em.</a:t>
            </a:r>
          </a:p>
        </p:txBody>
      </p:sp>
      <p:sp>
        <p:nvSpPr>
          <p:cNvPr id="3" name="Rectangle 2"/>
          <p:cNvSpPr/>
          <p:nvPr/>
        </p:nvSpPr>
        <p:spPr>
          <a:xfrm>
            <a:off x="179512" y="188640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pruned already, by means of the word that I have spoken to you.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88" y="1272484"/>
            <a:ext cx="7590672" cy="419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55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80392" y="3495115"/>
            <a:ext cx="6221289" cy="314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 ở lại trong Thầy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 Thầy ở lại trong anh em.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 như cành nho không thể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 mình sinh hoa trái,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không gắn liền với cây nho,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em cũng thế,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không ở lại trong Thầy.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16632"/>
            <a:ext cx="2971799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 your home in me, as I make mine in you. As a branch cannot bear fruit all by itself,  but must remain part of the vine,  neither can you unless you remain in me.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99" y="0"/>
            <a:ext cx="6172201" cy="346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www.leiwen.de/fileadmin/templates/leiwen.de/images/weinrebe_leiwen_45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442551" y="1675975"/>
            <a:ext cx="2674945" cy="179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gottardi.at/out/gottardi/img/grap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023" y="2589607"/>
            <a:ext cx="1115585" cy="87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12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92896" y="3979258"/>
            <a:ext cx="6324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là cây nho, anh em là cành.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ở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trong Thầy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Thầy ở lại trong người ấy,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người ấy sinh nhiều hoa trái,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không có Thầy,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em chẳng làm gì được.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17630"/>
            <a:ext cx="2667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am the vine,  you are the branches.  Whoever remains in me, with me in him,  bears fruit in plenty;  for cut off from me you can do nothing. 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-23191"/>
            <a:ext cx="6477000" cy="366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www.leiwen.de/fileadmin/templates/leiwen.de/images/weinrebe_leiwen_450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653748" y="2470085"/>
            <a:ext cx="1752600" cy="117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17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874" y="5236574"/>
            <a:ext cx="88840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không ở lại trong Thầy,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bị quăng ra ngoài như cành nho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sẽ khô héo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ta nhặt lấy,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quăng vào lửa cho nó cháy đi.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045745"/>
            <a:ext cx="5791200" cy="321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5171" y="0"/>
            <a:ext cx="8686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Anyone who does not remain in </a:t>
            </a:r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 is 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like a branch that has been thrown </a:t>
            </a:r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away – </a:t>
            </a:r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he </a:t>
            </a:r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withers; these 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branches are collected and thrown on the </a:t>
            </a:r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fire, and 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are burnt.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5745"/>
            <a:ext cx="5726402" cy="322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55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486</Words>
  <Application>Microsoft Office PowerPoint</Application>
  <PresentationFormat>On-screen Show (4:3)</PresentationFormat>
  <Paragraphs>45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Tahoma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Hung</dc:creator>
  <cp:lastModifiedBy>Anthony Nguyen</cp:lastModifiedBy>
  <cp:revision>28</cp:revision>
  <dcterms:created xsi:type="dcterms:W3CDTF">2018-01-12T11:29:55Z</dcterms:created>
  <dcterms:modified xsi:type="dcterms:W3CDTF">2018-04-26T08:19:49Z</dcterms:modified>
</cp:coreProperties>
</file>